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30"/>
    <a:srgbClr val="FA262B"/>
    <a:srgbClr val="3C9492"/>
    <a:srgbClr val="03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E841313-F04B-4292-B731-156B3EC5BB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924162C-1FDA-4C91-98DB-0DA270474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37CF-AF95-46A9-92E6-1A9098FB6AF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3AA97A-996D-434C-8C4E-8190E43949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9A8758-25AE-47F5-97A0-BFA64A7961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3E4F-7102-4266-BED6-F53B808A9D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39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11" Type="http://schemas.openxmlformats.org/officeDocument/2006/relationships/image" Target="../media/image8.svg"/><Relationship Id="rId5" Type="http://schemas.openxmlformats.org/officeDocument/2006/relationships/image" Target="../media/image14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2.png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9CA2889-3C9F-4803-9562-D914D9D6A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23100" r="21727" b="3017"/>
          <a:stretch/>
        </p:blipFill>
        <p:spPr>
          <a:xfrm>
            <a:off x="1516845" y="-4418"/>
            <a:ext cx="10675156" cy="675738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9F6E657-79DB-49C0-8944-BAFEE9E1CE4D}"/>
              </a:ext>
            </a:extLst>
          </p:cNvPr>
          <p:cNvSpPr/>
          <p:nvPr userDrawn="1"/>
        </p:nvSpPr>
        <p:spPr>
          <a:xfrm>
            <a:off x="0" y="-8313"/>
            <a:ext cx="12192000" cy="6795895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69000">
                <a:schemeClr val="bg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2" name="Obraz 51">
            <a:extLst>
              <a:ext uri="{FF2B5EF4-FFF2-40B4-BE49-F238E27FC236}">
                <a16:creationId xmlns:a16="http://schemas.microsoft.com/office/drawing/2014/main" id="{0124C73D-96C6-4CBD-BF98-7B47D612FB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7A3AB157-D1D6-4DC2-BD58-2ED2591D08DB}"/>
              </a:ext>
            </a:extLst>
          </p:cNvPr>
          <p:cNvSpPr/>
          <p:nvPr userDrawn="1"/>
        </p:nvSpPr>
        <p:spPr>
          <a:xfrm>
            <a:off x="0" y="1598259"/>
            <a:ext cx="7188740" cy="3310559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21097" y="1712096"/>
            <a:ext cx="6458674" cy="3044758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zmienić tytuł</a:t>
            </a:r>
            <a:endParaRPr lang="it-IT" dirty="0"/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D32A89B6-1428-4557-A846-FDFEC0654E87}"/>
              </a:ext>
            </a:extLst>
          </p:cNvPr>
          <p:cNvSpPr/>
          <p:nvPr userDrawn="1"/>
        </p:nvSpPr>
        <p:spPr>
          <a:xfrm>
            <a:off x="81862" y="4908357"/>
            <a:ext cx="7106878" cy="987678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21097" y="4997939"/>
            <a:ext cx="5677351" cy="42206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131A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Autorzy</a:t>
            </a:r>
            <a:r>
              <a:rPr lang="it-IT" dirty="0"/>
              <a:t>, </a:t>
            </a:r>
            <a:br>
              <a:rPr lang="pl-PL" dirty="0"/>
            </a:br>
            <a:r>
              <a:rPr lang="pl-PL" i="1" dirty="0"/>
              <a:t>afiliacja</a:t>
            </a:r>
            <a:br>
              <a:rPr lang="pl-PL" i="1" dirty="0"/>
            </a:br>
            <a:endParaRPr lang="it-IT" i="1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DA378497-F3C7-4642-A948-1B2ED14F7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53" y="1598258"/>
            <a:ext cx="108958" cy="4297777"/>
          </a:xfrm>
          <a:prstGeom prst="rect">
            <a:avLst/>
          </a:prstGeom>
        </p:spPr>
      </p:pic>
      <p:pic>
        <p:nvPicPr>
          <p:cNvPr id="56" name="Obraz 55">
            <a:extLst>
              <a:ext uri="{FF2B5EF4-FFF2-40B4-BE49-F238E27FC236}">
                <a16:creationId xmlns:a16="http://schemas.microsoft.com/office/drawing/2014/main" id="{1F901331-3E6B-4A9D-9BF2-B26C94A806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57" name="Prostokąt 56">
            <a:extLst>
              <a:ext uri="{FF2B5EF4-FFF2-40B4-BE49-F238E27FC236}">
                <a16:creationId xmlns:a16="http://schemas.microsoft.com/office/drawing/2014/main" id="{02C0055D-E7AC-4418-AEAE-F83F0F67A699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8D2773D-0158-46B3-98D7-066F0952BB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A24E574-C3BE-4223-976D-88554E691B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1084" y="6412360"/>
            <a:ext cx="653160" cy="327742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D3C1F4C2-6617-432E-B33B-5B6D8F88D4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0224" y="6383087"/>
            <a:ext cx="1066547" cy="379652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622B5CF6-159E-4C3A-BCDE-060EEE42C8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50541" y="6455669"/>
            <a:ext cx="1113338" cy="252138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68B7CB24-6063-4D47-A0D9-2DB79C319A73}"/>
              </a:ext>
            </a:extLst>
          </p:cNvPr>
          <p:cNvSpPr/>
          <p:nvPr userDrawn="1"/>
        </p:nvSpPr>
        <p:spPr>
          <a:xfrm>
            <a:off x="29029" y="6388989"/>
            <a:ext cx="331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17-19 października 2022 r.</a:t>
            </a:r>
          </a:p>
        </p:txBody>
      </p:sp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0C3A3BB-51FD-4B66-B543-BFEFF9F69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887F12EF-3829-4C9B-8776-3E8520125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331" y="2539731"/>
            <a:ext cx="10017099" cy="2831527"/>
          </a:xfrm>
        </p:spPr>
        <p:txBody>
          <a:bodyPr/>
          <a:lstStyle>
            <a:lvl1pPr marL="514350" indent="-514350">
              <a:buClr>
                <a:srgbClr val="3C9492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pl-PL" dirty="0"/>
              <a:t>Kliknij, aby wpisać tytuły sekcji prezentacji</a:t>
            </a:r>
            <a:endParaRPr lang="it-IT" dirty="0"/>
          </a:p>
          <a:p>
            <a:pPr lvl="1"/>
            <a:r>
              <a:rPr lang="pl-PL" dirty="0"/>
              <a:t>Drugi poziom</a:t>
            </a:r>
            <a:endParaRPr lang="it-IT" dirty="0"/>
          </a:p>
          <a:p>
            <a:pPr lvl="2"/>
            <a:r>
              <a:rPr lang="pl-PL" dirty="0"/>
              <a:t>Trzeci poziom</a:t>
            </a:r>
            <a:endParaRPr lang="it-IT" dirty="0"/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DA9FB9BE-6725-4214-90AA-4C579F8FA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872" b="9226"/>
          <a:stretch/>
        </p:blipFill>
        <p:spPr>
          <a:xfrm>
            <a:off x="-24293" y="0"/>
            <a:ext cx="131298" cy="690047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74D29CF-6ADD-4345-A6FC-9AFFF6BB46D9}"/>
              </a:ext>
            </a:extLst>
          </p:cNvPr>
          <p:cNvSpPr txBox="1"/>
          <p:nvPr userDrawn="1"/>
        </p:nvSpPr>
        <p:spPr>
          <a:xfrm>
            <a:off x="371331" y="1344837"/>
            <a:ext cx="547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kern="1200" dirty="0">
                <a:solidFill>
                  <a:srgbClr val="131A30"/>
                </a:solidFill>
                <a:latin typeface="+mj-lt"/>
                <a:ea typeface="+mj-ea"/>
                <a:cs typeface="+mj-cs"/>
              </a:rPr>
              <a:t>Plan prezentacji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7B66B4C8-173C-4D68-9BD2-A29AAFE02821}"/>
              </a:ext>
            </a:extLst>
          </p:cNvPr>
          <p:cNvSpPr/>
          <p:nvPr userDrawn="1"/>
        </p:nvSpPr>
        <p:spPr>
          <a:xfrm>
            <a:off x="-24293" y="6349531"/>
            <a:ext cx="1221629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8016F382-9C59-4E37-B1DF-FE1A4C9263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531" y="2144845"/>
            <a:ext cx="8258175" cy="666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37BD2AB-D446-4216-B390-B3F1A7DECE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05" y="6420661"/>
            <a:ext cx="1317392" cy="379652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95ED96A3-FEE8-4329-87B2-923FE8C9C4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B06826D2-A76E-48D0-89EC-7D982A752C7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38" name="Prostokąt 37">
            <a:extLst>
              <a:ext uri="{FF2B5EF4-FFF2-40B4-BE49-F238E27FC236}">
                <a16:creationId xmlns:a16="http://schemas.microsoft.com/office/drawing/2014/main" id="{83877D11-E764-4E7F-A2FD-4458AFEA7064}"/>
              </a:ext>
            </a:extLst>
          </p:cNvPr>
          <p:cNvSpPr/>
          <p:nvPr userDrawn="1"/>
        </p:nvSpPr>
        <p:spPr>
          <a:xfrm>
            <a:off x="42449" y="6426563"/>
            <a:ext cx="331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17-19 października 2022 r.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11D60FB9-8DE2-49D6-BD37-DC75A2B424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54504" y="6449934"/>
            <a:ext cx="653160" cy="327742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FDC59B8-571B-4CA0-90E3-8DF19ECEC23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3644" y="6420661"/>
            <a:ext cx="1066547" cy="379652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91E05E6A-FE51-4899-ADF9-AD75859668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63961" y="6493243"/>
            <a:ext cx="1113338" cy="2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5388E6A-DF89-4EC3-A346-CD8D86EBF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CEFC1A6E-6C8F-48FE-A6B9-C453535B2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E54AF62-78B4-45A0-B5FA-A010F068D9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3302757A-431F-4188-A1F7-27680D595458}"/>
              </a:ext>
            </a:extLst>
          </p:cNvPr>
          <p:cNvSpPr/>
          <p:nvPr userDrawn="1"/>
        </p:nvSpPr>
        <p:spPr>
          <a:xfrm>
            <a:off x="0" y="2511184"/>
            <a:ext cx="9245600" cy="1886645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A8820E41-BAE4-42D0-ABE1-45FC49594F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135" y="2811701"/>
            <a:ext cx="8250499" cy="131163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wprowadzić tytuł sekcji</a:t>
            </a:r>
            <a:endParaRPr lang="it-IT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D154BD9C-DA47-4653-9D09-7B5E236FE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1872" b="9226"/>
          <a:stretch/>
        </p:blipFill>
        <p:spPr>
          <a:xfrm>
            <a:off x="-24293" y="0"/>
            <a:ext cx="131298" cy="6900471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76DF187E-E223-4D79-910A-DF50DCD698F6}"/>
              </a:ext>
            </a:extLst>
          </p:cNvPr>
          <p:cNvSpPr/>
          <p:nvPr userDrawn="1"/>
        </p:nvSpPr>
        <p:spPr>
          <a:xfrm>
            <a:off x="-24293" y="6349531"/>
            <a:ext cx="1221629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5550935-1985-490F-BD23-668CE66E46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05" y="6420661"/>
            <a:ext cx="1317392" cy="37965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5FEF51B1-01AC-4620-9C5E-319D8DC0B1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4504" y="6449934"/>
            <a:ext cx="653160" cy="32774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55C1CFBD-4C7D-4FFF-A2AB-DB069C36CA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3644" y="6420661"/>
            <a:ext cx="1066547" cy="379652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C45B8254-81F4-44DE-8309-2D28D8A2D0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3961" y="6493243"/>
            <a:ext cx="1113338" cy="252138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5736F6CE-1892-4304-BC49-69440FB2F68A}"/>
              </a:ext>
            </a:extLst>
          </p:cNvPr>
          <p:cNvSpPr/>
          <p:nvPr userDrawn="1"/>
        </p:nvSpPr>
        <p:spPr>
          <a:xfrm>
            <a:off x="42449" y="6426563"/>
            <a:ext cx="331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17-19 października 2022 r.</a:t>
            </a:r>
          </a:p>
        </p:txBody>
      </p:sp>
    </p:spTree>
    <p:extLst>
      <p:ext uri="{BB962C8B-B14F-4D97-AF65-F5344CB8AC3E}">
        <p14:creationId xmlns:p14="http://schemas.microsoft.com/office/powerpoint/2010/main" val="67750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reścią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CC3A6534-E5E2-496E-83D5-495347F8D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B1FA5DF2-DC14-4558-A6DA-1393CCDB4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872" b="9226"/>
          <a:stretch/>
        </p:blipFill>
        <p:spPr>
          <a:xfrm>
            <a:off x="-24293" y="0"/>
            <a:ext cx="131298" cy="690047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17069EE-51CD-42B7-A810-384EB609EA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73ECB255-78DC-4D93-BC6F-70C176F3E2FF}"/>
              </a:ext>
            </a:extLst>
          </p:cNvPr>
          <p:cNvSpPr/>
          <p:nvPr userDrawn="1"/>
        </p:nvSpPr>
        <p:spPr>
          <a:xfrm>
            <a:off x="-24293" y="6349531"/>
            <a:ext cx="1221629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8CF0E40-1981-4D44-AC86-78E958F964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62D125D2-05D5-46FF-AB83-73F9EC25C04D}"/>
              </a:ext>
            </a:extLst>
          </p:cNvPr>
          <p:cNvSpPr/>
          <p:nvPr userDrawn="1"/>
        </p:nvSpPr>
        <p:spPr>
          <a:xfrm>
            <a:off x="92997" y="1127887"/>
            <a:ext cx="12089477" cy="872363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D25FA19E-0E20-4C6B-8C64-2DC52453C086}"/>
              </a:ext>
            </a:extLst>
          </p:cNvPr>
          <p:cNvSpPr txBox="1">
            <a:spLocks/>
          </p:cNvSpPr>
          <p:nvPr userDrawn="1"/>
        </p:nvSpPr>
        <p:spPr>
          <a:xfrm>
            <a:off x="357325" y="927301"/>
            <a:ext cx="8250499" cy="13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2308" y="2217828"/>
            <a:ext cx="11042998" cy="391206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pl-PL" dirty="0"/>
              <a:t>Kliknij, aby wprowadzić tekst</a:t>
            </a:r>
            <a:endParaRPr lang="it-IT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3629C65-476E-43CF-8F8D-C2A4545A6D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05" y="6420661"/>
            <a:ext cx="1317392" cy="37965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B2C44E8-25A7-46D8-BC0A-44F07EA5E4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4504" y="6449934"/>
            <a:ext cx="653160" cy="327742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E0A5A02-0948-434B-824E-46F422164B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3644" y="6420661"/>
            <a:ext cx="1066547" cy="379652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FA15C02A-5627-4E4E-B6DE-847729BD591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3961" y="6493243"/>
            <a:ext cx="1113338" cy="25213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FF465F62-F16E-4696-9BB3-54B1BA9EF057}"/>
              </a:ext>
            </a:extLst>
          </p:cNvPr>
          <p:cNvSpPr/>
          <p:nvPr userDrawn="1"/>
        </p:nvSpPr>
        <p:spPr>
          <a:xfrm>
            <a:off x="42449" y="6426563"/>
            <a:ext cx="331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17-19 października 2022 r.</a:t>
            </a:r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ńc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02D9E4AD-6FBA-4E43-A8BA-1B307BFC1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23100" r="21727" b="3017"/>
          <a:stretch/>
        </p:blipFill>
        <p:spPr>
          <a:xfrm>
            <a:off x="1516845" y="-4418"/>
            <a:ext cx="10675156" cy="675738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45D53BE3-AE54-4CF9-AD66-36123A4107BC}"/>
              </a:ext>
            </a:extLst>
          </p:cNvPr>
          <p:cNvSpPr/>
          <p:nvPr userDrawn="1"/>
        </p:nvSpPr>
        <p:spPr>
          <a:xfrm>
            <a:off x="0" y="-8313"/>
            <a:ext cx="12191999" cy="6795895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69000">
                <a:schemeClr val="bg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D7A563DD-EDCC-4BE6-BB89-4037AE0F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ECB1E735-1D14-4291-9771-B7388853FDB5}"/>
              </a:ext>
            </a:extLst>
          </p:cNvPr>
          <p:cNvSpPr/>
          <p:nvPr userDrawn="1"/>
        </p:nvSpPr>
        <p:spPr>
          <a:xfrm>
            <a:off x="0" y="1598259"/>
            <a:ext cx="7188740" cy="3310559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C7084846-4749-475A-8400-104D3E7964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097" y="1712096"/>
            <a:ext cx="6458674" cy="3044758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zmienić tytuł</a:t>
            </a:r>
            <a:endParaRPr lang="it-IT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5ABEF3A5-D2D3-4A01-BEAA-FD577093D14B}"/>
              </a:ext>
            </a:extLst>
          </p:cNvPr>
          <p:cNvSpPr/>
          <p:nvPr userDrawn="1"/>
        </p:nvSpPr>
        <p:spPr>
          <a:xfrm>
            <a:off x="7191137" y="4915013"/>
            <a:ext cx="5012330" cy="979200"/>
          </a:xfrm>
          <a:prstGeom prst="rect">
            <a:avLst/>
          </a:prstGeom>
          <a:solidFill>
            <a:srgbClr val="FA262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>
                <a:latin typeface="+mj-lt"/>
              </a:rPr>
              <a:t>Dziękuję za uwagę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292BF75-2032-4E16-96A7-7BA1AAE6FA3C}"/>
              </a:ext>
            </a:extLst>
          </p:cNvPr>
          <p:cNvSpPr/>
          <p:nvPr userDrawn="1"/>
        </p:nvSpPr>
        <p:spPr>
          <a:xfrm>
            <a:off x="81862" y="4908357"/>
            <a:ext cx="7106878" cy="985856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ottotitolo 2">
            <a:extLst>
              <a:ext uri="{FF2B5EF4-FFF2-40B4-BE49-F238E27FC236}">
                <a16:creationId xmlns:a16="http://schemas.microsoft.com/office/drawing/2014/main" id="{47272C21-9A3D-4269-A407-E27A58FF8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1097" y="4997939"/>
            <a:ext cx="5677351" cy="42206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131A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Autorzy</a:t>
            </a:r>
            <a:r>
              <a:rPr lang="it-IT" dirty="0"/>
              <a:t>, </a:t>
            </a:r>
            <a:br>
              <a:rPr lang="pl-PL" dirty="0"/>
            </a:br>
            <a:r>
              <a:rPr lang="pl-PL" i="1" dirty="0"/>
              <a:t>afiliacja</a:t>
            </a:r>
            <a:br>
              <a:rPr lang="pl-PL" i="1" dirty="0"/>
            </a:br>
            <a:endParaRPr lang="it-IT" i="1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08965F6A-66D0-4429-B9E6-B357A80C89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53" y="1598258"/>
            <a:ext cx="108958" cy="429777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6ADFF54A-3E41-4C93-9C6F-511AF6EE68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229023"/>
            <a:ext cx="2432162" cy="701195"/>
          </a:xfrm>
          <a:prstGeom prst="rect">
            <a:avLst/>
          </a:prstGeom>
        </p:spPr>
      </p:pic>
      <p:sp>
        <p:nvSpPr>
          <p:cNvPr id="34" name="Prostokąt 33">
            <a:extLst>
              <a:ext uri="{FF2B5EF4-FFF2-40B4-BE49-F238E27FC236}">
                <a16:creationId xmlns:a16="http://schemas.microsoft.com/office/drawing/2014/main" id="{3FEE1B6C-2574-4278-989C-2664F071DB1E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573B06F8-C0FD-4F4B-B02B-9B2AE79155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C52414C0-5D6C-4A77-B96B-7242D3F7F2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1084" y="6412360"/>
            <a:ext cx="653160" cy="327742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68089476-F3B9-46A0-A0C8-91E22D954B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0224" y="6383087"/>
            <a:ext cx="1066547" cy="379652"/>
          </a:xfrm>
          <a:prstGeom prst="rect">
            <a:avLst/>
          </a:prstGeom>
        </p:spPr>
      </p:pic>
      <p:pic>
        <p:nvPicPr>
          <p:cNvPr id="47" name="Grafika 46">
            <a:extLst>
              <a:ext uri="{FF2B5EF4-FFF2-40B4-BE49-F238E27FC236}">
                <a16:creationId xmlns:a16="http://schemas.microsoft.com/office/drawing/2014/main" id="{95C46B0C-4C56-4515-A7FD-B7F0966348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50541" y="6455669"/>
            <a:ext cx="1113338" cy="252138"/>
          </a:xfrm>
          <a:prstGeom prst="rect">
            <a:avLst/>
          </a:prstGeom>
        </p:spPr>
      </p:pic>
      <p:sp>
        <p:nvSpPr>
          <p:cNvPr id="48" name="Prostokąt 47">
            <a:extLst>
              <a:ext uri="{FF2B5EF4-FFF2-40B4-BE49-F238E27FC236}">
                <a16:creationId xmlns:a16="http://schemas.microsoft.com/office/drawing/2014/main" id="{E2CB9963-9D37-42BC-9D3C-AB132812ADB4}"/>
              </a:ext>
            </a:extLst>
          </p:cNvPr>
          <p:cNvSpPr/>
          <p:nvPr userDrawn="1"/>
        </p:nvSpPr>
        <p:spPr>
          <a:xfrm>
            <a:off x="29029" y="6388989"/>
            <a:ext cx="331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Lublin, 17-19 października 2022 r.</a:t>
            </a:r>
          </a:p>
        </p:txBody>
      </p:sp>
    </p:spTree>
    <p:extLst>
      <p:ext uri="{BB962C8B-B14F-4D97-AF65-F5344CB8AC3E}">
        <p14:creationId xmlns:p14="http://schemas.microsoft.com/office/powerpoint/2010/main" val="28908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30/08/2022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i="1" dirty="0">
              <a:solidFill>
                <a:srgbClr val="131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27AA816-8803-4757-AAEB-55E9AF78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43" y="2589559"/>
            <a:ext cx="8117043" cy="283152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9EB04FD-6848-4D3E-8308-F18C30B1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35" y="2811701"/>
            <a:ext cx="8250499" cy="131163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5A3AB3-DFD8-46FD-B37B-DDB49309CD75}"/>
              </a:ext>
            </a:extLst>
          </p:cNvPr>
          <p:cNvSpPr txBox="1"/>
          <p:nvPr/>
        </p:nvSpPr>
        <p:spPr>
          <a:xfrm>
            <a:off x="311534" y="1295400"/>
            <a:ext cx="1104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+mj-lt"/>
              </a:rPr>
              <a:t>Kliknij, aby wprowadzić tytuł sekcji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E84A127-CDDF-4038-8467-757B72A9D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097" y="1712096"/>
            <a:ext cx="6458674" cy="304475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C6CA5D0-81E6-4733-8109-87A617BFB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097" y="4997939"/>
            <a:ext cx="5677351" cy="422061"/>
          </a:xfrm>
        </p:spPr>
        <p:txBody>
          <a:bodyPr>
            <a:normAutofit/>
          </a:bodyPr>
          <a:lstStyle/>
          <a:p>
            <a:endParaRPr lang="it-IT" i="1" dirty="0">
              <a:solidFill>
                <a:srgbClr val="131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6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</Words>
  <Application>Microsoft Office PowerPoint</Application>
  <PresentationFormat>Panoramiczny</PresentationFormat>
  <Paragraphs>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Ewelina Kosicka</cp:lastModifiedBy>
  <cp:revision>70</cp:revision>
  <dcterms:created xsi:type="dcterms:W3CDTF">2020-05-11T20:02:37Z</dcterms:created>
  <dcterms:modified xsi:type="dcterms:W3CDTF">2022-08-30T06:01:48Z</dcterms:modified>
</cp:coreProperties>
</file>