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5084BDE-A475-4B2E-B39B-B3552B19A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36800"/>
            <a:ext cx="28800425" cy="97790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5621BF3-B0D1-4045-8D98-4D1FC0B8B1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126801"/>
            <a:ext cx="28800425" cy="274320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8CCD7FA7-3E17-4259-B2C9-37E123E4A9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82883" y="5374949"/>
            <a:ext cx="8686800" cy="601980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D2CF0050-55A1-4AAD-92C9-80BD90B39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" t="63795" r="-73869"/>
          <a:stretch/>
        </p:blipFill>
        <p:spPr>
          <a:xfrm flipH="1">
            <a:off x="-376518" y="2336800"/>
            <a:ext cx="753035" cy="9779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AB51D176-5354-4960-A52C-F4E256A2B30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4578" y="534642"/>
            <a:ext cx="3685328" cy="1228446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030CB5E2-465A-4105-99D4-90F116B4E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646093"/>
            <a:ext cx="28800425" cy="25545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ADD9898-B282-4E74-91C0-2D67C01EEB1A}"/>
              </a:ext>
            </a:extLst>
          </p:cNvPr>
          <p:cNvSpPr txBox="1"/>
          <p:nvPr userDrawn="1"/>
        </p:nvSpPr>
        <p:spPr>
          <a:xfrm>
            <a:off x="3093447" y="40891253"/>
            <a:ext cx="24043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DOFINANSOWANO ZE ŚRODKÓW BUDŻETU PAŃSTWA</a:t>
            </a:r>
            <a:b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DOTACJA CELOWA Z BUDŻETU PAŃSTWA</a:t>
            </a:r>
          </a:p>
          <a:p>
            <a:pPr algn="ctr"/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"Utworzenie i koordynowanie działalności Polskiej Unii Metrologicznej (PUM)"</a:t>
            </a:r>
          </a:p>
          <a:p>
            <a:pPr algn="ctr"/>
            <a:r>
              <a:rPr lang="pl-PL" sz="32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DOFINANSOWANIE: 1 656 050 zł      CAŁKOWITA WARTOŚĆ: 1 656 050 zł</a:t>
            </a:r>
          </a:p>
          <a:p>
            <a:pPr algn="ctr"/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znaki_strona_www.png">
            <a:extLst>
              <a:ext uri="{FF2B5EF4-FFF2-40B4-BE49-F238E27FC236}">
                <a16:creationId xmlns:a16="http://schemas.microsoft.com/office/drawing/2014/main" id="{3BB817E9-5A1A-41B4-A3F7-8790822F0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78" y="41349695"/>
            <a:ext cx="3903679" cy="12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46AF285-A396-4E55-A3C5-59694D5B03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77469" y="572110"/>
            <a:ext cx="4892214" cy="13742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E9E675B-13E8-4FB6-8AA5-0824B39B1A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544" y="277671"/>
            <a:ext cx="5844047" cy="17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44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88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2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88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84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91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95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0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B216-E84B-4214-9D89-DCDD75797CB8}" type="datetimeFigureOut">
              <a:rPr lang="pl-PL" smtClean="0"/>
              <a:t>03.10.2022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1307B-2EFA-4F96-9619-353F4C61FC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8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7578594-9471-4B22-B914-997BC270253B}"/>
              </a:ext>
            </a:extLst>
          </p:cNvPr>
          <p:cNvSpPr txBox="1"/>
          <p:nvPr/>
        </p:nvSpPr>
        <p:spPr>
          <a:xfrm>
            <a:off x="1299411" y="2945731"/>
            <a:ext cx="16881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62BBE6A-012F-41FC-9125-4D0CED6307A6}"/>
              </a:ext>
            </a:extLst>
          </p:cNvPr>
          <p:cNvSpPr txBox="1"/>
          <p:nvPr/>
        </p:nvSpPr>
        <p:spPr>
          <a:xfrm>
            <a:off x="1240416" y="7359056"/>
            <a:ext cx="1641107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Autor </a:t>
            </a:r>
            <a:r>
              <a:rPr lang="pl-PL" sz="5400" baseline="30000" dirty="0">
                <a:solidFill>
                  <a:schemeClr val="bg1"/>
                </a:solidFill>
              </a:rPr>
              <a:t>1)</a:t>
            </a:r>
            <a:r>
              <a:rPr lang="pl-PL" sz="5400" dirty="0">
                <a:solidFill>
                  <a:schemeClr val="bg1"/>
                </a:solidFill>
              </a:rPr>
              <a:t>, Autor </a:t>
            </a:r>
            <a:r>
              <a:rPr lang="pl-PL" sz="5400" baseline="30000" dirty="0">
                <a:solidFill>
                  <a:schemeClr val="bg1"/>
                </a:solidFill>
              </a:rPr>
              <a:t>2) </a:t>
            </a:r>
            <a:r>
              <a:rPr lang="pl-PL" sz="5400" dirty="0">
                <a:solidFill>
                  <a:schemeClr val="bg1"/>
                </a:solidFill>
              </a:rPr>
              <a:t>…</a:t>
            </a:r>
          </a:p>
          <a:p>
            <a:endParaRPr lang="pl-PL" sz="1600" b="1" dirty="0">
              <a:solidFill>
                <a:schemeClr val="bg1"/>
              </a:solidFill>
            </a:endParaRPr>
          </a:p>
          <a:p>
            <a:r>
              <a:rPr lang="pl-PL" sz="4000" baseline="30000" dirty="0">
                <a:solidFill>
                  <a:schemeClr val="bg1"/>
                </a:solidFill>
              </a:rPr>
              <a:t>1)</a:t>
            </a:r>
            <a:r>
              <a:rPr lang="pl-PL" sz="4000" dirty="0">
                <a:solidFill>
                  <a:schemeClr val="bg1"/>
                </a:solidFill>
              </a:rPr>
              <a:t> Afiliacja (nazwa uczelni, wydziału, katedry, adres)</a:t>
            </a:r>
          </a:p>
          <a:p>
            <a:r>
              <a:rPr lang="pl-PL" sz="4000" baseline="30000" dirty="0">
                <a:solidFill>
                  <a:schemeClr val="bg1"/>
                </a:solidFill>
              </a:rPr>
              <a:t>2)</a:t>
            </a:r>
            <a:r>
              <a:rPr lang="pl-PL" sz="4000" dirty="0">
                <a:solidFill>
                  <a:schemeClr val="bg1"/>
                </a:solidFill>
              </a:rPr>
              <a:t> Afiliacja (nazwa uczelni, wydziału, katedry, adres)</a:t>
            </a:r>
          </a:p>
          <a:p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E345B81-0F08-45E3-840D-400456E0C73E}"/>
              </a:ext>
            </a:extLst>
          </p:cNvPr>
          <p:cNvSpPr txBox="1"/>
          <p:nvPr/>
        </p:nvSpPr>
        <p:spPr>
          <a:xfrm>
            <a:off x="1299411" y="10632352"/>
            <a:ext cx="16411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i="1" dirty="0">
                <a:solidFill>
                  <a:schemeClr val="bg1"/>
                </a:solidFill>
              </a:rPr>
              <a:t>SŁOWA KLUCZOWE:  </a:t>
            </a:r>
          </a:p>
        </p:txBody>
      </p:sp>
    </p:spTree>
    <p:extLst>
      <p:ext uri="{BB962C8B-B14F-4D97-AF65-F5344CB8AC3E}">
        <p14:creationId xmlns:p14="http://schemas.microsoft.com/office/powerpoint/2010/main" val="1946241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37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Ewelina Kosicka</dc:creator>
  <cp:lastModifiedBy>Ewelina Kosicka</cp:lastModifiedBy>
  <cp:revision>10</cp:revision>
  <dcterms:created xsi:type="dcterms:W3CDTF">2022-09-29T08:34:29Z</dcterms:created>
  <dcterms:modified xsi:type="dcterms:W3CDTF">2022-10-03T07:04:45Z</dcterms:modified>
</cp:coreProperties>
</file>