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9" r:id="rId3"/>
    <p:sldId id="258" r:id="rId4"/>
    <p:sldId id="257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A30"/>
    <a:srgbClr val="FA262B"/>
    <a:srgbClr val="3C9492"/>
    <a:srgbClr val="03C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7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9E841313-F04B-4292-B731-156B3EC5BB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924162C-1FDA-4C91-98DB-0DA2704745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E37CF-AF95-46A9-92E6-1A9098FB6AFF}" type="datetimeFigureOut">
              <a:rPr lang="pl-PL" smtClean="0"/>
              <a:t>30.08.2022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A3AA97A-996D-434C-8C4E-8190E43949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19A8758-25AE-47F5-97A0-BFA64A7961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83E4F-7102-4266-BED6-F53B808A9D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3395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svg"/><Relationship Id="rId11" Type="http://schemas.openxmlformats.org/officeDocument/2006/relationships/image" Target="../media/image8.svg"/><Relationship Id="rId5" Type="http://schemas.openxmlformats.org/officeDocument/2006/relationships/image" Target="../media/image14.pn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4.svg"/><Relationship Id="rId9" Type="http://schemas.openxmlformats.org/officeDocument/2006/relationships/image" Target="../media/image2.png"/><Relationship Id="rId1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image" Target="../media/image10.sv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4.svg"/><Relationship Id="rId9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B9CA2889-3C9F-4803-9562-D914D9D6A8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" t="23100" r="21727" b="3017"/>
          <a:stretch/>
        </p:blipFill>
        <p:spPr>
          <a:xfrm>
            <a:off x="1516845" y="-4418"/>
            <a:ext cx="10675156" cy="6757387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B9F6E657-79DB-49C0-8944-BAFEE9E1CE4D}"/>
              </a:ext>
            </a:extLst>
          </p:cNvPr>
          <p:cNvSpPr/>
          <p:nvPr userDrawn="1"/>
        </p:nvSpPr>
        <p:spPr>
          <a:xfrm>
            <a:off x="0" y="-8313"/>
            <a:ext cx="12192000" cy="6795895"/>
          </a:xfrm>
          <a:prstGeom prst="rect">
            <a:avLst/>
          </a:prstGeom>
          <a:gradFill flip="none" rotWithShape="1">
            <a:gsLst>
              <a:gs pos="32000">
                <a:schemeClr val="bg1"/>
              </a:gs>
              <a:gs pos="69000">
                <a:schemeClr val="bg1">
                  <a:alpha val="6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52" name="Obraz 51">
            <a:extLst>
              <a:ext uri="{FF2B5EF4-FFF2-40B4-BE49-F238E27FC236}">
                <a16:creationId xmlns:a16="http://schemas.microsoft.com/office/drawing/2014/main" id="{0124C73D-96C6-4CBD-BF98-7B47D612FB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131130"/>
            <a:ext cx="5969000" cy="6595740"/>
          </a:xfrm>
          <a:prstGeom prst="rect">
            <a:avLst/>
          </a:prstGeom>
        </p:spPr>
      </p:pic>
      <p:sp>
        <p:nvSpPr>
          <p:cNvPr id="24" name="Prostokąt 23">
            <a:extLst>
              <a:ext uri="{FF2B5EF4-FFF2-40B4-BE49-F238E27FC236}">
                <a16:creationId xmlns:a16="http://schemas.microsoft.com/office/drawing/2014/main" id="{7A3AB157-D1D6-4DC2-BD58-2ED2591D08DB}"/>
              </a:ext>
            </a:extLst>
          </p:cNvPr>
          <p:cNvSpPr/>
          <p:nvPr userDrawn="1"/>
        </p:nvSpPr>
        <p:spPr>
          <a:xfrm>
            <a:off x="0" y="1598259"/>
            <a:ext cx="7188740" cy="3310559"/>
          </a:xfrm>
          <a:prstGeom prst="rect">
            <a:avLst/>
          </a:prstGeom>
          <a:gradFill flip="none" rotWithShape="1">
            <a:gsLst>
              <a:gs pos="9000">
                <a:srgbClr val="131A30">
                  <a:alpha val="97000"/>
                </a:srgbClr>
              </a:gs>
              <a:gs pos="100000">
                <a:srgbClr val="3C9492">
                  <a:alpha val="8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421097" y="1712096"/>
            <a:ext cx="6458674" cy="3044758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it-IT" dirty="0"/>
          </a:p>
        </p:txBody>
      </p:sp>
      <p:sp>
        <p:nvSpPr>
          <p:cNvPr id="45" name="Prostokąt 44">
            <a:extLst>
              <a:ext uri="{FF2B5EF4-FFF2-40B4-BE49-F238E27FC236}">
                <a16:creationId xmlns:a16="http://schemas.microsoft.com/office/drawing/2014/main" id="{D32A89B6-1428-4557-A846-FDFEC0654E87}"/>
              </a:ext>
            </a:extLst>
          </p:cNvPr>
          <p:cNvSpPr/>
          <p:nvPr userDrawn="1"/>
        </p:nvSpPr>
        <p:spPr>
          <a:xfrm>
            <a:off x="81862" y="4908357"/>
            <a:ext cx="7106878" cy="987678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421097" y="4997939"/>
            <a:ext cx="5677351" cy="42206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rgbClr val="131A3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err="1"/>
              <a:t>Authors</a:t>
            </a:r>
            <a:r>
              <a:rPr lang="it-IT" dirty="0"/>
              <a:t>, </a:t>
            </a:r>
            <a:br>
              <a:rPr lang="pl-PL" dirty="0"/>
            </a:br>
            <a:r>
              <a:rPr lang="pl-PL" i="1" dirty="0" err="1"/>
              <a:t>affiliation</a:t>
            </a:r>
            <a:br>
              <a:rPr lang="pl-PL" i="1" dirty="0"/>
            </a:br>
            <a:endParaRPr lang="it-IT" i="1" dirty="0"/>
          </a:p>
        </p:txBody>
      </p:sp>
      <p:pic>
        <p:nvPicPr>
          <p:cNvPr id="26" name="Grafika 25">
            <a:extLst>
              <a:ext uri="{FF2B5EF4-FFF2-40B4-BE49-F238E27FC236}">
                <a16:creationId xmlns:a16="http://schemas.microsoft.com/office/drawing/2014/main" id="{DA378497-F3C7-4642-A948-1B2ED14F7C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953" y="1598258"/>
            <a:ext cx="108958" cy="4297777"/>
          </a:xfrm>
          <a:prstGeom prst="rect">
            <a:avLst/>
          </a:prstGeom>
        </p:spPr>
      </p:pic>
      <p:pic>
        <p:nvPicPr>
          <p:cNvPr id="56" name="Obraz 55">
            <a:extLst>
              <a:ext uri="{FF2B5EF4-FFF2-40B4-BE49-F238E27FC236}">
                <a16:creationId xmlns:a16="http://schemas.microsoft.com/office/drawing/2014/main" id="{1F901331-3E6B-4A9D-9BF2-B26C94A806A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35" y="229023"/>
            <a:ext cx="2432162" cy="701195"/>
          </a:xfrm>
          <a:prstGeom prst="rect">
            <a:avLst/>
          </a:prstGeom>
        </p:spPr>
      </p:pic>
      <p:sp>
        <p:nvSpPr>
          <p:cNvPr id="57" name="Prostokąt 56">
            <a:extLst>
              <a:ext uri="{FF2B5EF4-FFF2-40B4-BE49-F238E27FC236}">
                <a16:creationId xmlns:a16="http://schemas.microsoft.com/office/drawing/2014/main" id="{02C0055D-E7AC-4418-AEAE-F83F0F67A699}"/>
              </a:ext>
            </a:extLst>
          </p:cNvPr>
          <p:cNvSpPr/>
          <p:nvPr userDrawn="1"/>
        </p:nvSpPr>
        <p:spPr>
          <a:xfrm>
            <a:off x="-13420" y="6311957"/>
            <a:ext cx="12205420" cy="550940"/>
          </a:xfrm>
          <a:prstGeom prst="rect">
            <a:avLst/>
          </a:prstGeom>
          <a:solidFill>
            <a:srgbClr val="131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F8D2773D-0158-46B3-98D7-066F0952BBE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985" y="6383087"/>
            <a:ext cx="1317392" cy="379652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4A24E574-C3BE-4223-976D-88554E691B3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41084" y="6412360"/>
            <a:ext cx="653160" cy="327742"/>
          </a:xfrm>
          <a:prstGeom prst="rect">
            <a:avLst/>
          </a:prstGeom>
        </p:spPr>
      </p:pic>
      <p:pic>
        <p:nvPicPr>
          <p:cNvPr id="15" name="Grafika 14">
            <a:extLst>
              <a:ext uri="{FF2B5EF4-FFF2-40B4-BE49-F238E27FC236}">
                <a16:creationId xmlns:a16="http://schemas.microsoft.com/office/drawing/2014/main" id="{D3C1F4C2-6617-432E-B33B-5B6D8F88D43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70224" y="6383087"/>
            <a:ext cx="1066547" cy="379652"/>
          </a:xfrm>
          <a:prstGeom prst="rect">
            <a:avLst/>
          </a:prstGeom>
        </p:spPr>
      </p:pic>
      <p:pic>
        <p:nvPicPr>
          <p:cNvPr id="16" name="Grafika 15">
            <a:extLst>
              <a:ext uri="{FF2B5EF4-FFF2-40B4-BE49-F238E27FC236}">
                <a16:creationId xmlns:a16="http://schemas.microsoft.com/office/drawing/2014/main" id="{622B5CF6-159E-4C3A-BCDE-060EEE42C82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50541" y="6455669"/>
            <a:ext cx="1113338" cy="252138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68B7CB24-6063-4D47-A0D9-2DB79C319A73}"/>
              </a:ext>
            </a:extLst>
          </p:cNvPr>
          <p:cNvSpPr/>
          <p:nvPr userDrawn="1"/>
        </p:nvSpPr>
        <p:spPr>
          <a:xfrm>
            <a:off x="29029" y="6388989"/>
            <a:ext cx="285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Lublin, </a:t>
            </a:r>
            <a:r>
              <a:rPr lang="pl-PL" dirty="0" err="1">
                <a:solidFill>
                  <a:schemeClr val="bg1"/>
                </a:solidFill>
              </a:rPr>
              <a:t>October</a:t>
            </a:r>
            <a:r>
              <a:rPr lang="pl-PL" dirty="0">
                <a:solidFill>
                  <a:schemeClr val="bg1"/>
                </a:solidFill>
              </a:rPr>
              <a:t> 17-19, 2022</a:t>
            </a:r>
          </a:p>
        </p:txBody>
      </p:sp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prezent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0C3A3BB-51FD-4B66-B543-BFEFF9F69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" b="8667"/>
          <a:stretch/>
        </p:blipFill>
        <p:spPr>
          <a:xfrm>
            <a:off x="1" y="-1"/>
            <a:ext cx="12192000" cy="6900471"/>
          </a:xfrm>
          <a:prstGeom prst="rect">
            <a:avLst/>
          </a:prstGeom>
        </p:spPr>
      </p:pic>
      <p:sp>
        <p:nvSpPr>
          <p:cNvPr id="33" name="Segnaposto contenuto 2">
            <a:extLst>
              <a:ext uri="{FF2B5EF4-FFF2-40B4-BE49-F238E27FC236}">
                <a16:creationId xmlns:a16="http://schemas.microsoft.com/office/drawing/2014/main" id="{887F12EF-3829-4C9B-8776-3E8520125E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1331" y="2539731"/>
            <a:ext cx="10017099" cy="2831527"/>
          </a:xfrm>
        </p:spPr>
        <p:txBody>
          <a:bodyPr/>
          <a:lstStyle>
            <a:lvl1pPr marL="514350" indent="-514350">
              <a:buClr>
                <a:srgbClr val="3C9492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add a section title</a:t>
            </a:r>
            <a:endParaRPr lang="it-IT" dirty="0"/>
          </a:p>
        </p:txBody>
      </p:sp>
      <p:pic>
        <p:nvPicPr>
          <p:cNvPr id="40" name="Grafika 39">
            <a:extLst>
              <a:ext uri="{FF2B5EF4-FFF2-40B4-BE49-F238E27FC236}">
                <a16:creationId xmlns:a16="http://schemas.microsoft.com/office/drawing/2014/main" id="{DA9FB9BE-6725-4214-90AA-4C579F8FA5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1872" b="9226"/>
          <a:stretch/>
        </p:blipFill>
        <p:spPr>
          <a:xfrm>
            <a:off x="-24293" y="0"/>
            <a:ext cx="131298" cy="6900471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74D29CF-6ADD-4345-A6FC-9AFFF6BB46D9}"/>
              </a:ext>
            </a:extLst>
          </p:cNvPr>
          <p:cNvSpPr txBox="1"/>
          <p:nvPr userDrawn="1"/>
        </p:nvSpPr>
        <p:spPr>
          <a:xfrm>
            <a:off x="371331" y="1344837"/>
            <a:ext cx="5471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kern="1200" dirty="0">
                <a:solidFill>
                  <a:srgbClr val="131A30"/>
                </a:solidFill>
                <a:latin typeface="+mj-lt"/>
                <a:ea typeface="+mj-ea"/>
                <a:cs typeface="+mj-cs"/>
              </a:rPr>
              <a:t>Presentation plan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7B66B4C8-173C-4D68-9BD2-A29AAFE02821}"/>
              </a:ext>
            </a:extLst>
          </p:cNvPr>
          <p:cNvSpPr/>
          <p:nvPr userDrawn="1"/>
        </p:nvSpPr>
        <p:spPr>
          <a:xfrm>
            <a:off x="-24293" y="6349531"/>
            <a:ext cx="12216293" cy="550940"/>
          </a:xfrm>
          <a:prstGeom prst="rect">
            <a:avLst/>
          </a:prstGeom>
          <a:solidFill>
            <a:srgbClr val="131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8016F382-9C59-4E37-B1DF-FE1A4C9263B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7531" y="2144845"/>
            <a:ext cx="8258175" cy="6667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D37BD2AB-D446-4216-B390-B3F1A7DECE6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405" y="6420661"/>
            <a:ext cx="1317392" cy="379652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95ED96A3-FEE8-4329-87B2-923FE8C9C48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35" y="229023"/>
            <a:ext cx="2432162" cy="701195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B06826D2-A76E-48D0-89EC-7D982A752C7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131130"/>
            <a:ext cx="5969000" cy="6595740"/>
          </a:xfrm>
          <a:prstGeom prst="rect">
            <a:avLst/>
          </a:prstGeom>
        </p:spPr>
      </p:pic>
      <p:pic>
        <p:nvPicPr>
          <p:cNvPr id="2" name="Grafika 1">
            <a:extLst>
              <a:ext uri="{FF2B5EF4-FFF2-40B4-BE49-F238E27FC236}">
                <a16:creationId xmlns:a16="http://schemas.microsoft.com/office/drawing/2014/main" id="{11D60FB9-8DE2-49D6-BD37-DC75A2B424A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54504" y="6449934"/>
            <a:ext cx="653160" cy="327742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6FDC59B8-571B-4CA0-90E3-8DF19ECEC23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83644" y="6420661"/>
            <a:ext cx="1066547" cy="379652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91E05E6A-FE51-4899-ADF9-AD758596681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163961" y="6493243"/>
            <a:ext cx="1113338" cy="252138"/>
          </a:xfrm>
          <a:prstGeom prst="rect">
            <a:avLst/>
          </a:prstGeom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9D7622C8-6F6F-4282-B0F9-BAF7F4775C9F}"/>
              </a:ext>
            </a:extLst>
          </p:cNvPr>
          <p:cNvSpPr/>
          <p:nvPr userDrawn="1"/>
        </p:nvSpPr>
        <p:spPr>
          <a:xfrm>
            <a:off x="29029" y="6388989"/>
            <a:ext cx="285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Lublin, </a:t>
            </a:r>
            <a:r>
              <a:rPr lang="pl-PL" dirty="0" err="1">
                <a:solidFill>
                  <a:schemeClr val="bg1"/>
                </a:solidFill>
              </a:rPr>
              <a:t>October</a:t>
            </a:r>
            <a:r>
              <a:rPr lang="pl-PL" dirty="0">
                <a:solidFill>
                  <a:schemeClr val="bg1"/>
                </a:solidFill>
              </a:rPr>
              <a:t> 17-19, 2022</a:t>
            </a:r>
          </a:p>
        </p:txBody>
      </p:sp>
    </p:spTree>
    <p:extLst>
      <p:ext uri="{BB962C8B-B14F-4D97-AF65-F5344CB8AC3E}">
        <p14:creationId xmlns:p14="http://schemas.microsoft.com/office/powerpoint/2010/main" val="235389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85388E6A-DF89-4EC3-A346-CD8D86EBF4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" b="8667"/>
          <a:stretch/>
        </p:blipFill>
        <p:spPr>
          <a:xfrm>
            <a:off x="1" y="-1"/>
            <a:ext cx="12192000" cy="6900471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CEFC1A6E-6C8F-48FE-A6B9-C453535B2F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131130"/>
            <a:ext cx="5969000" cy="659574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E54AF62-78B4-45A0-B5FA-A010F068D9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35" y="229023"/>
            <a:ext cx="2432162" cy="701195"/>
          </a:xfrm>
          <a:prstGeom prst="rect">
            <a:avLst/>
          </a:prstGeom>
        </p:spPr>
      </p:pic>
      <p:sp>
        <p:nvSpPr>
          <p:cNvPr id="35" name="Prostokąt 34">
            <a:extLst>
              <a:ext uri="{FF2B5EF4-FFF2-40B4-BE49-F238E27FC236}">
                <a16:creationId xmlns:a16="http://schemas.microsoft.com/office/drawing/2014/main" id="{3302757A-431F-4188-A1F7-27680D595458}"/>
              </a:ext>
            </a:extLst>
          </p:cNvPr>
          <p:cNvSpPr/>
          <p:nvPr userDrawn="1"/>
        </p:nvSpPr>
        <p:spPr>
          <a:xfrm>
            <a:off x="0" y="2511184"/>
            <a:ext cx="9245600" cy="1886645"/>
          </a:xfrm>
          <a:prstGeom prst="rect">
            <a:avLst/>
          </a:prstGeom>
          <a:gradFill flip="none" rotWithShape="1">
            <a:gsLst>
              <a:gs pos="9000">
                <a:srgbClr val="131A30">
                  <a:alpha val="97000"/>
                </a:srgbClr>
              </a:gs>
              <a:gs pos="100000">
                <a:srgbClr val="3C9492">
                  <a:alpha val="8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A8820E41-BAE4-42D0-ABE1-45FC49594F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1135" y="2811701"/>
            <a:ext cx="8250499" cy="1311634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a section title</a:t>
            </a:r>
            <a:endParaRPr lang="it-IT" dirty="0"/>
          </a:p>
        </p:txBody>
      </p:sp>
      <p:pic>
        <p:nvPicPr>
          <p:cNvPr id="21" name="Grafika 20">
            <a:extLst>
              <a:ext uri="{FF2B5EF4-FFF2-40B4-BE49-F238E27FC236}">
                <a16:creationId xmlns:a16="http://schemas.microsoft.com/office/drawing/2014/main" id="{D154BD9C-DA47-4653-9D09-7B5E236FE1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1872" b="9226"/>
          <a:stretch/>
        </p:blipFill>
        <p:spPr>
          <a:xfrm>
            <a:off x="-24293" y="0"/>
            <a:ext cx="131298" cy="6900471"/>
          </a:xfrm>
          <a:prstGeom prst="rect">
            <a:avLst/>
          </a:prstGeom>
        </p:spPr>
      </p:pic>
      <p:sp>
        <p:nvSpPr>
          <p:cNvPr id="25" name="Prostokąt 24">
            <a:extLst>
              <a:ext uri="{FF2B5EF4-FFF2-40B4-BE49-F238E27FC236}">
                <a16:creationId xmlns:a16="http://schemas.microsoft.com/office/drawing/2014/main" id="{76DF187E-E223-4D79-910A-DF50DCD698F6}"/>
              </a:ext>
            </a:extLst>
          </p:cNvPr>
          <p:cNvSpPr/>
          <p:nvPr userDrawn="1"/>
        </p:nvSpPr>
        <p:spPr>
          <a:xfrm>
            <a:off x="-24293" y="6349531"/>
            <a:ext cx="12216293" cy="550940"/>
          </a:xfrm>
          <a:prstGeom prst="rect">
            <a:avLst/>
          </a:prstGeom>
          <a:solidFill>
            <a:srgbClr val="131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A5550935-1985-490F-BD23-668CE66E462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405" y="6420661"/>
            <a:ext cx="1317392" cy="379652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5FEF51B1-01AC-4620-9C5E-319D8DC0B1B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54504" y="6449934"/>
            <a:ext cx="653160" cy="327742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55C1CFBD-4C7D-4FFF-A2AB-DB069C36CAF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83644" y="6420661"/>
            <a:ext cx="1066547" cy="379652"/>
          </a:xfrm>
          <a:prstGeom prst="rect">
            <a:avLst/>
          </a:prstGeom>
        </p:spPr>
      </p:pic>
      <p:pic>
        <p:nvPicPr>
          <p:cNvPr id="16" name="Grafika 15">
            <a:extLst>
              <a:ext uri="{FF2B5EF4-FFF2-40B4-BE49-F238E27FC236}">
                <a16:creationId xmlns:a16="http://schemas.microsoft.com/office/drawing/2014/main" id="{C45B8254-81F4-44DE-8309-2D28D8A2D07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63961" y="6493243"/>
            <a:ext cx="1113338" cy="252138"/>
          </a:xfrm>
          <a:prstGeom prst="rect">
            <a:avLst/>
          </a:prstGeom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627120B5-3305-4D23-8539-0B325152124D}"/>
              </a:ext>
            </a:extLst>
          </p:cNvPr>
          <p:cNvSpPr/>
          <p:nvPr userDrawn="1"/>
        </p:nvSpPr>
        <p:spPr>
          <a:xfrm>
            <a:off x="29029" y="6388989"/>
            <a:ext cx="285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Lublin, </a:t>
            </a:r>
            <a:r>
              <a:rPr lang="pl-PL" dirty="0" err="1">
                <a:solidFill>
                  <a:schemeClr val="bg1"/>
                </a:solidFill>
              </a:rPr>
              <a:t>October</a:t>
            </a:r>
            <a:r>
              <a:rPr lang="pl-PL" dirty="0">
                <a:solidFill>
                  <a:schemeClr val="bg1"/>
                </a:solidFill>
              </a:rPr>
              <a:t> 17-19, 2022</a:t>
            </a:r>
          </a:p>
        </p:txBody>
      </p:sp>
    </p:spTree>
    <p:extLst>
      <p:ext uri="{BB962C8B-B14F-4D97-AF65-F5344CB8AC3E}">
        <p14:creationId xmlns:p14="http://schemas.microsoft.com/office/powerpoint/2010/main" val="67750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reścią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CC3A6534-E5E2-496E-83D5-495347F8D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" b="8667"/>
          <a:stretch/>
        </p:blipFill>
        <p:spPr>
          <a:xfrm>
            <a:off x="1" y="-1"/>
            <a:ext cx="12192000" cy="6900471"/>
          </a:xfrm>
          <a:prstGeom prst="rect">
            <a:avLst/>
          </a:prstGeom>
        </p:spPr>
      </p:pic>
      <p:pic>
        <p:nvPicPr>
          <p:cNvPr id="16" name="Grafika 15">
            <a:extLst>
              <a:ext uri="{FF2B5EF4-FFF2-40B4-BE49-F238E27FC236}">
                <a16:creationId xmlns:a16="http://schemas.microsoft.com/office/drawing/2014/main" id="{B1FA5DF2-DC14-4558-A6DA-1393CCDB4D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1872" b="9226"/>
          <a:stretch/>
        </p:blipFill>
        <p:spPr>
          <a:xfrm>
            <a:off x="-24293" y="0"/>
            <a:ext cx="131298" cy="6900471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517069EE-51CD-42B7-A810-384EB609EAD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131130"/>
            <a:ext cx="5969000" cy="6595740"/>
          </a:xfrm>
          <a:prstGeom prst="rect">
            <a:avLst/>
          </a:prstGeom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73ECB255-78DC-4D93-BC6F-70C176F3E2FF}"/>
              </a:ext>
            </a:extLst>
          </p:cNvPr>
          <p:cNvSpPr/>
          <p:nvPr userDrawn="1"/>
        </p:nvSpPr>
        <p:spPr>
          <a:xfrm>
            <a:off x="-24293" y="6349531"/>
            <a:ext cx="12216293" cy="550940"/>
          </a:xfrm>
          <a:prstGeom prst="rect">
            <a:avLst/>
          </a:prstGeom>
          <a:solidFill>
            <a:srgbClr val="131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68CF0E40-1981-4D44-AC86-78E958F9642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35" y="229023"/>
            <a:ext cx="2432162" cy="701195"/>
          </a:xfrm>
          <a:prstGeom prst="rect">
            <a:avLst/>
          </a:prstGeom>
        </p:spPr>
      </p:pic>
      <p:sp>
        <p:nvSpPr>
          <p:cNvPr id="28" name="Prostokąt 27">
            <a:extLst>
              <a:ext uri="{FF2B5EF4-FFF2-40B4-BE49-F238E27FC236}">
                <a16:creationId xmlns:a16="http://schemas.microsoft.com/office/drawing/2014/main" id="{62D125D2-05D5-46FF-AB83-73F9EC25C04D}"/>
              </a:ext>
            </a:extLst>
          </p:cNvPr>
          <p:cNvSpPr/>
          <p:nvPr userDrawn="1"/>
        </p:nvSpPr>
        <p:spPr>
          <a:xfrm>
            <a:off x="92997" y="1127887"/>
            <a:ext cx="12089477" cy="872363"/>
          </a:xfrm>
          <a:prstGeom prst="rect">
            <a:avLst/>
          </a:prstGeom>
          <a:gradFill flip="none" rotWithShape="1">
            <a:gsLst>
              <a:gs pos="9000">
                <a:srgbClr val="131A30">
                  <a:alpha val="97000"/>
                </a:srgbClr>
              </a:gs>
              <a:gs pos="100000">
                <a:srgbClr val="3C9492">
                  <a:alpha val="8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Titolo 1">
            <a:extLst>
              <a:ext uri="{FF2B5EF4-FFF2-40B4-BE49-F238E27FC236}">
                <a16:creationId xmlns:a16="http://schemas.microsoft.com/office/drawing/2014/main" id="{D25FA19E-0E20-4C6B-8C64-2DC52453C086}"/>
              </a:ext>
            </a:extLst>
          </p:cNvPr>
          <p:cNvSpPr txBox="1">
            <a:spLocks/>
          </p:cNvSpPr>
          <p:nvPr userDrawn="1"/>
        </p:nvSpPr>
        <p:spPr>
          <a:xfrm>
            <a:off x="357325" y="927301"/>
            <a:ext cx="8250499" cy="1311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72308" y="2217828"/>
            <a:ext cx="11042998" cy="391206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text</a:t>
            </a:r>
            <a:endParaRPr lang="it-IT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E3629C65-476E-43CF-8F8D-C2A4545A6DE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405" y="6420661"/>
            <a:ext cx="1317392" cy="379652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4B2C44E8-25A7-46D8-BC0A-44F07EA5E4E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54504" y="6449934"/>
            <a:ext cx="653160" cy="327742"/>
          </a:xfrm>
          <a:prstGeom prst="rect">
            <a:avLst/>
          </a:prstGeom>
        </p:spPr>
      </p:pic>
      <p:pic>
        <p:nvPicPr>
          <p:cNvPr id="15" name="Grafika 14">
            <a:extLst>
              <a:ext uri="{FF2B5EF4-FFF2-40B4-BE49-F238E27FC236}">
                <a16:creationId xmlns:a16="http://schemas.microsoft.com/office/drawing/2014/main" id="{1E0A5A02-0948-434B-824E-46F422164BD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83644" y="6420661"/>
            <a:ext cx="1066547" cy="379652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FA15C02A-5627-4E4E-B6DE-847729BD591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63961" y="6493243"/>
            <a:ext cx="1113338" cy="252138"/>
          </a:xfrm>
          <a:prstGeom prst="rect">
            <a:avLst/>
          </a:prstGeom>
        </p:spPr>
      </p:pic>
      <p:sp>
        <p:nvSpPr>
          <p:cNvPr id="21" name="Prostokąt 20">
            <a:extLst>
              <a:ext uri="{FF2B5EF4-FFF2-40B4-BE49-F238E27FC236}">
                <a16:creationId xmlns:a16="http://schemas.microsoft.com/office/drawing/2014/main" id="{34EF9938-45C2-4D0D-B82B-A8809849EC2F}"/>
              </a:ext>
            </a:extLst>
          </p:cNvPr>
          <p:cNvSpPr/>
          <p:nvPr userDrawn="1"/>
        </p:nvSpPr>
        <p:spPr>
          <a:xfrm>
            <a:off x="29029" y="6388989"/>
            <a:ext cx="285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Lublin, </a:t>
            </a:r>
            <a:r>
              <a:rPr lang="pl-PL" dirty="0" err="1">
                <a:solidFill>
                  <a:schemeClr val="bg1"/>
                </a:solidFill>
              </a:rPr>
              <a:t>October</a:t>
            </a:r>
            <a:r>
              <a:rPr lang="pl-PL" dirty="0">
                <a:solidFill>
                  <a:schemeClr val="bg1"/>
                </a:solidFill>
              </a:rPr>
              <a:t> 17-19, 2022</a:t>
            </a:r>
          </a:p>
        </p:txBody>
      </p:sp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ńc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>
            <a:extLst>
              <a:ext uri="{FF2B5EF4-FFF2-40B4-BE49-F238E27FC236}">
                <a16:creationId xmlns:a16="http://schemas.microsoft.com/office/drawing/2014/main" id="{02D9E4AD-6FBA-4E43-A8BA-1B307BFC1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" t="23100" r="21727" b="3017"/>
          <a:stretch/>
        </p:blipFill>
        <p:spPr>
          <a:xfrm>
            <a:off x="1516845" y="-4418"/>
            <a:ext cx="10675156" cy="6757387"/>
          </a:xfrm>
          <a:prstGeom prst="rect">
            <a:avLst/>
          </a:prstGeom>
        </p:spPr>
      </p:pic>
      <p:sp>
        <p:nvSpPr>
          <p:cNvPr id="19" name="Prostokąt 18">
            <a:extLst>
              <a:ext uri="{FF2B5EF4-FFF2-40B4-BE49-F238E27FC236}">
                <a16:creationId xmlns:a16="http://schemas.microsoft.com/office/drawing/2014/main" id="{45D53BE3-AE54-4CF9-AD66-36123A4107BC}"/>
              </a:ext>
            </a:extLst>
          </p:cNvPr>
          <p:cNvSpPr/>
          <p:nvPr userDrawn="1"/>
        </p:nvSpPr>
        <p:spPr>
          <a:xfrm>
            <a:off x="29028" y="-8313"/>
            <a:ext cx="12162972" cy="6795895"/>
          </a:xfrm>
          <a:prstGeom prst="rect">
            <a:avLst/>
          </a:prstGeom>
          <a:gradFill flip="none" rotWithShape="1">
            <a:gsLst>
              <a:gs pos="32000">
                <a:schemeClr val="bg1"/>
              </a:gs>
              <a:gs pos="69000">
                <a:schemeClr val="bg1">
                  <a:alpha val="6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D7A563DD-EDCC-4BE6-BB89-4037AE0F6F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131130"/>
            <a:ext cx="5969000" cy="6595740"/>
          </a:xfrm>
          <a:prstGeom prst="rect">
            <a:avLst/>
          </a:prstGeom>
        </p:spPr>
      </p:pic>
      <p:sp>
        <p:nvSpPr>
          <p:cNvPr id="21" name="Prostokąt 20">
            <a:extLst>
              <a:ext uri="{FF2B5EF4-FFF2-40B4-BE49-F238E27FC236}">
                <a16:creationId xmlns:a16="http://schemas.microsoft.com/office/drawing/2014/main" id="{ECB1E735-1D14-4291-9771-B7388853FDB5}"/>
              </a:ext>
            </a:extLst>
          </p:cNvPr>
          <p:cNvSpPr/>
          <p:nvPr userDrawn="1"/>
        </p:nvSpPr>
        <p:spPr>
          <a:xfrm>
            <a:off x="0" y="1598259"/>
            <a:ext cx="7188740" cy="3310559"/>
          </a:xfrm>
          <a:prstGeom prst="rect">
            <a:avLst/>
          </a:prstGeom>
          <a:gradFill flip="none" rotWithShape="1">
            <a:gsLst>
              <a:gs pos="9000">
                <a:srgbClr val="131A30">
                  <a:alpha val="97000"/>
                </a:srgbClr>
              </a:gs>
              <a:gs pos="100000">
                <a:srgbClr val="3C9492">
                  <a:alpha val="8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C7084846-4749-475A-8400-104D3E7964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097" y="1712096"/>
            <a:ext cx="6458674" cy="3044758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it-IT" dirty="0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5ABEF3A5-D2D3-4A01-BEAA-FD577093D14B}"/>
              </a:ext>
            </a:extLst>
          </p:cNvPr>
          <p:cNvSpPr/>
          <p:nvPr userDrawn="1"/>
        </p:nvSpPr>
        <p:spPr>
          <a:xfrm>
            <a:off x="7191137" y="4915013"/>
            <a:ext cx="5012330" cy="979200"/>
          </a:xfrm>
          <a:prstGeom prst="rect">
            <a:avLst/>
          </a:prstGeom>
          <a:solidFill>
            <a:srgbClr val="FA262B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latin typeface="+mj-lt"/>
              </a:rPr>
              <a:t>Thank you for your attention</a:t>
            </a:r>
            <a:endParaRPr lang="pl-PL" sz="2800" b="1" i="1" dirty="0">
              <a:latin typeface="+mj-lt"/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8292BF75-2032-4E16-96A7-7BA1AAE6FA3C}"/>
              </a:ext>
            </a:extLst>
          </p:cNvPr>
          <p:cNvSpPr/>
          <p:nvPr userDrawn="1"/>
        </p:nvSpPr>
        <p:spPr>
          <a:xfrm>
            <a:off x="81862" y="4908357"/>
            <a:ext cx="7106878" cy="985856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Sottotitolo 2">
            <a:extLst>
              <a:ext uri="{FF2B5EF4-FFF2-40B4-BE49-F238E27FC236}">
                <a16:creationId xmlns:a16="http://schemas.microsoft.com/office/drawing/2014/main" id="{47272C21-9A3D-4269-A407-E27A58FF8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1097" y="4997939"/>
            <a:ext cx="5677351" cy="42206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rgbClr val="131A3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err="1"/>
              <a:t>Authors</a:t>
            </a:r>
            <a:r>
              <a:rPr lang="it-IT" dirty="0"/>
              <a:t>, </a:t>
            </a:r>
            <a:br>
              <a:rPr lang="pl-PL" dirty="0"/>
            </a:br>
            <a:r>
              <a:rPr lang="pl-PL" i="1" dirty="0" err="1"/>
              <a:t>affiliation</a:t>
            </a:r>
            <a:br>
              <a:rPr lang="pl-PL" i="1" dirty="0"/>
            </a:br>
            <a:endParaRPr lang="it-IT" i="1" dirty="0"/>
          </a:p>
        </p:txBody>
      </p:sp>
      <p:pic>
        <p:nvPicPr>
          <p:cNvPr id="26" name="Grafika 25">
            <a:extLst>
              <a:ext uri="{FF2B5EF4-FFF2-40B4-BE49-F238E27FC236}">
                <a16:creationId xmlns:a16="http://schemas.microsoft.com/office/drawing/2014/main" id="{08965F6A-66D0-4429-B9E6-B357A80C89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953" y="1598258"/>
            <a:ext cx="108958" cy="4297777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6ADFF54A-3E41-4C93-9C6F-511AF6EE68A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35" y="229023"/>
            <a:ext cx="2432162" cy="701195"/>
          </a:xfrm>
          <a:prstGeom prst="rect">
            <a:avLst/>
          </a:prstGeom>
        </p:spPr>
      </p:pic>
      <p:sp>
        <p:nvSpPr>
          <p:cNvPr id="34" name="Prostokąt 33">
            <a:extLst>
              <a:ext uri="{FF2B5EF4-FFF2-40B4-BE49-F238E27FC236}">
                <a16:creationId xmlns:a16="http://schemas.microsoft.com/office/drawing/2014/main" id="{3FEE1B6C-2574-4278-989C-2664F071DB1E}"/>
              </a:ext>
            </a:extLst>
          </p:cNvPr>
          <p:cNvSpPr/>
          <p:nvPr userDrawn="1"/>
        </p:nvSpPr>
        <p:spPr>
          <a:xfrm>
            <a:off x="-1954" y="6311957"/>
            <a:ext cx="12193953" cy="550940"/>
          </a:xfrm>
          <a:prstGeom prst="rect">
            <a:avLst/>
          </a:prstGeom>
          <a:solidFill>
            <a:srgbClr val="131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5" name="Obraz 34">
            <a:extLst>
              <a:ext uri="{FF2B5EF4-FFF2-40B4-BE49-F238E27FC236}">
                <a16:creationId xmlns:a16="http://schemas.microsoft.com/office/drawing/2014/main" id="{573B06F8-C0FD-4F4B-B02B-9B2AE79155D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985" y="6383087"/>
            <a:ext cx="1317392" cy="379652"/>
          </a:xfrm>
          <a:prstGeom prst="rect">
            <a:avLst/>
          </a:prstGeom>
        </p:spPr>
      </p:pic>
      <p:pic>
        <p:nvPicPr>
          <p:cNvPr id="45" name="Grafika 44">
            <a:extLst>
              <a:ext uri="{FF2B5EF4-FFF2-40B4-BE49-F238E27FC236}">
                <a16:creationId xmlns:a16="http://schemas.microsoft.com/office/drawing/2014/main" id="{C52414C0-5D6C-4A77-B96B-7242D3F7F2D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41084" y="6412360"/>
            <a:ext cx="653160" cy="327742"/>
          </a:xfrm>
          <a:prstGeom prst="rect">
            <a:avLst/>
          </a:prstGeom>
        </p:spPr>
      </p:pic>
      <p:pic>
        <p:nvPicPr>
          <p:cNvPr id="46" name="Grafika 45">
            <a:extLst>
              <a:ext uri="{FF2B5EF4-FFF2-40B4-BE49-F238E27FC236}">
                <a16:creationId xmlns:a16="http://schemas.microsoft.com/office/drawing/2014/main" id="{68089476-F3B9-46A0-A0C8-91E22D954B0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70224" y="6383087"/>
            <a:ext cx="1066547" cy="379652"/>
          </a:xfrm>
          <a:prstGeom prst="rect">
            <a:avLst/>
          </a:prstGeom>
        </p:spPr>
      </p:pic>
      <p:pic>
        <p:nvPicPr>
          <p:cNvPr id="47" name="Grafika 46">
            <a:extLst>
              <a:ext uri="{FF2B5EF4-FFF2-40B4-BE49-F238E27FC236}">
                <a16:creationId xmlns:a16="http://schemas.microsoft.com/office/drawing/2014/main" id="{95C46B0C-4C56-4515-A7FD-B7F0966348B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50541" y="6455669"/>
            <a:ext cx="1113338" cy="252138"/>
          </a:xfrm>
          <a:prstGeom prst="rect">
            <a:avLst/>
          </a:prstGeom>
        </p:spPr>
      </p:pic>
      <p:sp>
        <p:nvSpPr>
          <p:cNvPr id="48" name="Prostokąt 47">
            <a:extLst>
              <a:ext uri="{FF2B5EF4-FFF2-40B4-BE49-F238E27FC236}">
                <a16:creationId xmlns:a16="http://schemas.microsoft.com/office/drawing/2014/main" id="{E2CB9963-9D37-42BC-9D3C-AB132812ADB4}"/>
              </a:ext>
            </a:extLst>
          </p:cNvPr>
          <p:cNvSpPr/>
          <p:nvPr userDrawn="1"/>
        </p:nvSpPr>
        <p:spPr>
          <a:xfrm>
            <a:off x="29029" y="6388989"/>
            <a:ext cx="285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Lublin, </a:t>
            </a:r>
            <a:r>
              <a:rPr lang="pl-PL" dirty="0" err="1">
                <a:solidFill>
                  <a:schemeClr val="bg1"/>
                </a:solidFill>
              </a:rPr>
              <a:t>October</a:t>
            </a:r>
            <a:r>
              <a:rPr lang="pl-PL" dirty="0">
                <a:solidFill>
                  <a:schemeClr val="bg1"/>
                </a:solidFill>
              </a:rPr>
              <a:t> 17-19, 2022</a:t>
            </a:r>
          </a:p>
        </p:txBody>
      </p:sp>
    </p:spTree>
    <p:extLst>
      <p:ext uri="{BB962C8B-B14F-4D97-AF65-F5344CB8AC3E}">
        <p14:creationId xmlns:p14="http://schemas.microsoft.com/office/powerpoint/2010/main" val="289082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 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B03C-50A9-4CE8-997A-45BD93B5E9E5}" type="datetimeFigureOut">
              <a:rPr lang="it-IT" smtClean="0"/>
              <a:t>30/08/2022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86C1-19C0-4C1B-9696-E4522CD7FDE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it-IT" i="1" dirty="0">
              <a:solidFill>
                <a:srgbClr val="131A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27AA816-8803-4757-AAEB-55E9AF78D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943" y="2589559"/>
            <a:ext cx="8117043" cy="2831527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B9EB04FD-6848-4D3E-8308-F18C30B15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135" y="2811701"/>
            <a:ext cx="8250499" cy="1311634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85A3AB3-DFD8-46FD-B37B-DDB49309CD75}"/>
              </a:ext>
            </a:extLst>
          </p:cNvPr>
          <p:cNvSpPr txBox="1"/>
          <p:nvPr/>
        </p:nvSpPr>
        <p:spPr>
          <a:xfrm>
            <a:off x="311534" y="1295400"/>
            <a:ext cx="11042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  <a:latin typeface="+mj-lt"/>
              </a:rPr>
              <a:t>Kliknij, aby wprowadzić tytuł sekcji</a:t>
            </a:r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FE84A127-CDDF-4038-8467-757B72A9D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097" y="1712096"/>
            <a:ext cx="6458674" cy="304475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5C6CA5D0-81E6-4733-8109-87A617BFB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097" y="4997939"/>
            <a:ext cx="5677351" cy="422061"/>
          </a:xfrm>
        </p:spPr>
        <p:txBody>
          <a:bodyPr>
            <a:normAutofit/>
          </a:bodyPr>
          <a:lstStyle/>
          <a:p>
            <a:endParaRPr lang="it-IT" i="1" dirty="0">
              <a:solidFill>
                <a:srgbClr val="131A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266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6</Words>
  <Application>Microsoft Office PowerPoint</Application>
  <PresentationFormat>Panoramiczny</PresentationFormat>
  <Paragraphs>1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Ewelina Kosicka</cp:lastModifiedBy>
  <cp:revision>71</cp:revision>
  <dcterms:created xsi:type="dcterms:W3CDTF">2020-05-11T20:02:37Z</dcterms:created>
  <dcterms:modified xsi:type="dcterms:W3CDTF">2022-08-30T06:01:56Z</dcterms:modified>
</cp:coreProperties>
</file>