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30"/>
    <a:srgbClr val="FA262B"/>
    <a:srgbClr val="3C9492"/>
    <a:srgbClr val="03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E841313-F04B-4292-B731-156B3EC5BB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924162C-1FDA-4C91-98DB-0DA270474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E37CF-AF95-46A9-92E6-1A9098FB6AFF}" type="datetimeFigureOut">
              <a:rPr lang="pl-PL" smtClean="0"/>
              <a:t>16.07.2024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A3AA97A-996D-434C-8C4E-8190E43949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9A8758-25AE-47F5-97A0-BFA64A7961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3E4F-7102-4266-BED6-F53B808A9D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395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9CA2889-3C9F-4803-9562-D914D9D6A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B9F6E657-79DB-49C0-8944-BAFEE9E1CE4D}"/>
              </a:ext>
            </a:extLst>
          </p:cNvPr>
          <p:cNvSpPr/>
          <p:nvPr userDrawn="1"/>
        </p:nvSpPr>
        <p:spPr>
          <a:xfrm>
            <a:off x="0" y="-8313"/>
            <a:ext cx="12192000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2" name="Obraz 51">
            <a:extLst>
              <a:ext uri="{FF2B5EF4-FFF2-40B4-BE49-F238E27FC236}">
                <a16:creationId xmlns:a16="http://schemas.microsoft.com/office/drawing/2014/main" id="{0124C73D-96C6-4CBD-BF98-7B47D612FB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7A3AB157-D1D6-4DC2-BD58-2ED2591D08DB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zmienić tytuł</a:t>
            </a:r>
            <a:endParaRPr lang="it-IT" dirty="0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D32A89B6-1428-4557-A846-FDFEC0654E87}"/>
              </a:ext>
            </a:extLst>
          </p:cNvPr>
          <p:cNvSpPr/>
          <p:nvPr userDrawn="1"/>
        </p:nvSpPr>
        <p:spPr>
          <a:xfrm>
            <a:off x="81862" y="4908357"/>
            <a:ext cx="7106878" cy="987678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Autorzy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/>
              <a:t>afiliacja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DA378497-F3C7-4642-A948-1B2ED14F7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5276" b="22981"/>
          <a:stretch/>
        </p:blipFill>
        <p:spPr>
          <a:xfrm>
            <a:off x="-1953" y="1598258"/>
            <a:ext cx="92313" cy="3310099"/>
          </a:xfrm>
          <a:prstGeom prst="rect">
            <a:avLst/>
          </a:prstGeom>
        </p:spPr>
      </p:pic>
      <p:pic>
        <p:nvPicPr>
          <p:cNvPr id="56" name="Obraz 55">
            <a:extLst>
              <a:ext uri="{FF2B5EF4-FFF2-40B4-BE49-F238E27FC236}">
                <a16:creationId xmlns:a16="http://schemas.microsoft.com/office/drawing/2014/main" id="{1F901331-3E6B-4A9D-9BF2-B26C94A806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1" y="495723"/>
            <a:ext cx="2427889" cy="701195"/>
          </a:xfrm>
          <a:prstGeom prst="rect">
            <a:avLst/>
          </a:prstGeom>
        </p:spPr>
      </p:pic>
      <p:sp>
        <p:nvSpPr>
          <p:cNvPr id="57" name="Prostokąt 56">
            <a:extLst>
              <a:ext uri="{FF2B5EF4-FFF2-40B4-BE49-F238E27FC236}">
                <a16:creationId xmlns:a16="http://schemas.microsoft.com/office/drawing/2014/main" id="{02C0055D-E7AC-4418-AEAE-F83F0F67A699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8D2773D-0158-46B3-98D7-066F0952BBE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68B7CB24-6063-4D47-A0D9-2DB79C319A73}"/>
              </a:ext>
            </a:extLst>
          </p:cNvPr>
          <p:cNvSpPr/>
          <p:nvPr userDrawn="1"/>
        </p:nvSpPr>
        <p:spPr>
          <a:xfrm>
            <a:off x="436348" y="6388989"/>
            <a:ext cx="295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Kielce, 16-18 września 2024 r.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7DDF176-FF0F-4FCD-B6A7-81A03045480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4" y="6311957"/>
            <a:ext cx="958478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0C3A3BB-51FD-4B66-B543-BFEFF9F69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887F12EF-3829-4C9B-8776-3E8520125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1331" y="2539731"/>
            <a:ext cx="10017099" cy="2831527"/>
          </a:xfrm>
        </p:spPr>
        <p:txBody>
          <a:bodyPr>
            <a:normAutofit/>
          </a:bodyPr>
          <a:lstStyle>
            <a:lvl1pPr marL="514350" indent="-514350">
              <a:buClr>
                <a:srgbClr val="3C9492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pl-PL" dirty="0"/>
              <a:t>Kliknij, aby wpisać tytuły sekcji prezentacji</a:t>
            </a:r>
            <a:endParaRPr lang="it-IT" dirty="0"/>
          </a:p>
          <a:p>
            <a:pPr lvl="1"/>
            <a:r>
              <a:rPr lang="pl-PL" dirty="0"/>
              <a:t>Drugi poziom</a:t>
            </a:r>
            <a:endParaRPr lang="it-IT" dirty="0"/>
          </a:p>
          <a:p>
            <a:pPr lvl="2"/>
            <a:r>
              <a:rPr lang="pl-PL" dirty="0"/>
              <a:t>Trzeci poziom</a:t>
            </a:r>
            <a:endParaRPr lang="it-IT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74D29CF-6ADD-4345-A6FC-9AFFF6BB46D9}"/>
              </a:ext>
            </a:extLst>
          </p:cNvPr>
          <p:cNvSpPr txBox="1"/>
          <p:nvPr userDrawn="1"/>
        </p:nvSpPr>
        <p:spPr>
          <a:xfrm>
            <a:off x="371331" y="1436280"/>
            <a:ext cx="547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kern="1200" dirty="0">
                <a:solidFill>
                  <a:srgbClr val="131A30"/>
                </a:solidFill>
                <a:latin typeface="+mj-lt"/>
                <a:ea typeface="+mj-ea"/>
                <a:cs typeface="+mj-cs"/>
              </a:rPr>
              <a:t>Plan prezentacji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8016F382-9C59-4E37-B1DF-FE1A4C926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31" y="2144845"/>
            <a:ext cx="8258175" cy="66675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B06826D2-A76E-48D0-89EC-7D982A752C7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F094ED9D-0AB1-433E-95CE-DD0B0940DCA1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A1AC2272-1C77-4C9D-A381-189E5F5EA3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09F4962F-E46B-4AB1-BCF1-8612F79D51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4345" t="436" r="10923" b="26366"/>
          <a:stretch/>
        </p:blipFill>
        <p:spPr>
          <a:xfrm>
            <a:off x="-74815" y="-1"/>
            <a:ext cx="154724" cy="6900472"/>
          </a:xfrm>
          <a:prstGeom prst="rect">
            <a:avLst/>
          </a:prstGeom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B91E5DD4-5F1D-4E3C-A439-A14734ADBA7E}"/>
              </a:ext>
            </a:extLst>
          </p:cNvPr>
          <p:cNvSpPr/>
          <p:nvPr userDrawn="1"/>
        </p:nvSpPr>
        <p:spPr>
          <a:xfrm>
            <a:off x="436348" y="6388989"/>
            <a:ext cx="295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Kielce, 16-18 września 2024 r.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6D9F24C-C23B-473A-9BFE-31088898CE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4" y="6311957"/>
            <a:ext cx="958478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85388E6A-DF89-4EC3-A346-CD8D86EBF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CEFC1A6E-6C8F-48FE-A6B9-C453535B2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35" name="Prostokąt 34">
            <a:extLst>
              <a:ext uri="{FF2B5EF4-FFF2-40B4-BE49-F238E27FC236}">
                <a16:creationId xmlns:a16="http://schemas.microsoft.com/office/drawing/2014/main" id="{3302757A-431F-4188-A1F7-27680D595458}"/>
              </a:ext>
            </a:extLst>
          </p:cNvPr>
          <p:cNvSpPr/>
          <p:nvPr userDrawn="1"/>
        </p:nvSpPr>
        <p:spPr>
          <a:xfrm>
            <a:off x="0" y="2511184"/>
            <a:ext cx="9245600" cy="1886645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8820E41-BAE4-42D0-ABE1-45FC49594F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135" y="2811701"/>
            <a:ext cx="8250499" cy="1311634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wprowadzić tytuł sekcji</a:t>
            </a:r>
            <a:endParaRPr lang="it-IT" dirty="0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2075B7E-BF05-4486-BE9D-98AC7F9AA927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E3C1B3BC-5E30-4540-829C-C9D38246E5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598824E9-E49B-4CBB-A9F7-25C9257B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345" t="436" r="10923" b="26366"/>
          <a:stretch/>
        </p:blipFill>
        <p:spPr>
          <a:xfrm>
            <a:off x="-74815" y="-1"/>
            <a:ext cx="154724" cy="6900472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5D9CBE4-3513-4DAB-9D87-037CA6E8416D}"/>
              </a:ext>
            </a:extLst>
          </p:cNvPr>
          <p:cNvSpPr/>
          <p:nvPr userDrawn="1"/>
        </p:nvSpPr>
        <p:spPr>
          <a:xfrm>
            <a:off x="436348" y="6388989"/>
            <a:ext cx="295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Kielce, 16-18 września 2024 r.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FA8AE33-05D6-4C8A-9A75-96405B16F36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4" y="6311957"/>
            <a:ext cx="958478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0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reścią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>
            <a:extLst>
              <a:ext uri="{FF2B5EF4-FFF2-40B4-BE49-F238E27FC236}">
                <a16:creationId xmlns:a16="http://schemas.microsoft.com/office/drawing/2014/main" id="{CC3A6534-E5E2-496E-83D5-495347F8D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b="8667"/>
          <a:stretch/>
        </p:blipFill>
        <p:spPr>
          <a:xfrm>
            <a:off x="1" y="-1"/>
            <a:ext cx="12192000" cy="690047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17069EE-51CD-42B7-A810-384EB609EA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62D125D2-05D5-46FF-AB83-73F9EC25C04D}"/>
              </a:ext>
            </a:extLst>
          </p:cNvPr>
          <p:cNvSpPr/>
          <p:nvPr userDrawn="1"/>
        </p:nvSpPr>
        <p:spPr>
          <a:xfrm>
            <a:off x="-74814" y="-15113"/>
            <a:ext cx="12266814" cy="872363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D25FA19E-0E20-4C6B-8C64-2DC52453C086}"/>
              </a:ext>
            </a:extLst>
          </p:cNvPr>
          <p:cNvSpPr txBox="1">
            <a:spLocks/>
          </p:cNvSpPr>
          <p:nvPr userDrawn="1"/>
        </p:nvSpPr>
        <p:spPr>
          <a:xfrm>
            <a:off x="357325" y="927301"/>
            <a:ext cx="8250499" cy="1311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72308" y="2217828"/>
            <a:ext cx="11042998" cy="39120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pl-PL" dirty="0"/>
              <a:t>Kliknij, aby wprowadzić tekst</a:t>
            </a:r>
            <a:endParaRPr lang="it-IT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0BC6E21-22D0-4B6F-802B-00A0619470AB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05F65659-1580-439B-86A5-F5D8AC9066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279B2879-9BFA-4209-AD91-974DE9E19A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345" t="436" r="10923" b="26366"/>
          <a:stretch/>
        </p:blipFill>
        <p:spPr>
          <a:xfrm>
            <a:off x="-74815" y="-19051"/>
            <a:ext cx="154724" cy="690047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814EF494-D163-4A2C-A2B0-7E8CC27D11C5}"/>
              </a:ext>
            </a:extLst>
          </p:cNvPr>
          <p:cNvSpPr/>
          <p:nvPr userDrawn="1"/>
        </p:nvSpPr>
        <p:spPr>
          <a:xfrm>
            <a:off x="436348" y="6388989"/>
            <a:ext cx="295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Kielce, 16-18 września 2024 r.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6539C3FD-9CC3-4BEA-A9A9-166911C4D7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4" y="6311957"/>
            <a:ext cx="958478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ńc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>
            <a:extLst>
              <a:ext uri="{FF2B5EF4-FFF2-40B4-BE49-F238E27FC236}">
                <a16:creationId xmlns:a16="http://schemas.microsoft.com/office/drawing/2014/main" id="{02D9E4AD-6FBA-4E43-A8BA-1B307BFC1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t="23100" r="21727" b="3017"/>
          <a:stretch/>
        </p:blipFill>
        <p:spPr>
          <a:xfrm>
            <a:off x="1516845" y="-4418"/>
            <a:ext cx="10675156" cy="6757387"/>
          </a:xfrm>
          <a:prstGeom prst="rect">
            <a:avLst/>
          </a:prstGeom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45D53BE3-AE54-4CF9-AD66-36123A4107BC}"/>
              </a:ext>
            </a:extLst>
          </p:cNvPr>
          <p:cNvSpPr/>
          <p:nvPr userDrawn="1"/>
        </p:nvSpPr>
        <p:spPr>
          <a:xfrm>
            <a:off x="0" y="-8313"/>
            <a:ext cx="12191999" cy="6795895"/>
          </a:xfrm>
          <a:prstGeom prst="rect">
            <a:avLst/>
          </a:prstGeom>
          <a:gradFill flip="none" rotWithShape="1">
            <a:gsLst>
              <a:gs pos="32000">
                <a:schemeClr val="bg1"/>
              </a:gs>
              <a:gs pos="69000">
                <a:schemeClr val="bg1">
                  <a:alpha val="6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D7A563DD-EDCC-4BE6-BB89-4037AE0F6F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31130"/>
            <a:ext cx="5969000" cy="659574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ECB1E735-1D14-4291-9771-B7388853FDB5}"/>
              </a:ext>
            </a:extLst>
          </p:cNvPr>
          <p:cNvSpPr/>
          <p:nvPr userDrawn="1"/>
        </p:nvSpPr>
        <p:spPr>
          <a:xfrm>
            <a:off x="0" y="1598259"/>
            <a:ext cx="7188740" cy="3310559"/>
          </a:xfrm>
          <a:prstGeom prst="rect">
            <a:avLst/>
          </a:prstGeom>
          <a:gradFill flip="none" rotWithShape="1">
            <a:gsLst>
              <a:gs pos="9000">
                <a:srgbClr val="131A30">
                  <a:alpha val="97000"/>
                </a:srgbClr>
              </a:gs>
              <a:gs pos="100000">
                <a:srgbClr val="3C9492"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C7084846-4749-475A-8400-104D3E7964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097" y="1712096"/>
            <a:ext cx="6458674" cy="3044758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zmienić tytuł</a:t>
            </a:r>
            <a:endParaRPr lang="it-IT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ABEF3A5-D2D3-4A01-BEAA-FD577093D14B}"/>
              </a:ext>
            </a:extLst>
          </p:cNvPr>
          <p:cNvSpPr/>
          <p:nvPr userDrawn="1"/>
        </p:nvSpPr>
        <p:spPr>
          <a:xfrm>
            <a:off x="7191137" y="4915013"/>
            <a:ext cx="5012330" cy="979200"/>
          </a:xfrm>
          <a:prstGeom prst="rect">
            <a:avLst/>
          </a:prstGeom>
          <a:solidFill>
            <a:srgbClr val="FA262B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i="1" dirty="0">
                <a:latin typeface="+mj-lt"/>
              </a:rPr>
              <a:t>Dziękuję za uwagę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292BF75-2032-4E16-96A7-7BA1AAE6FA3C}"/>
              </a:ext>
            </a:extLst>
          </p:cNvPr>
          <p:cNvSpPr/>
          <p:nvPr userDrawn="1"/>
        </p:nvSpPr>
        <p:spPr>
          <a:xfrm>
            <a:off x="81862" y="4908357"/>
            <a:ext cx="7106878" cy="985856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Sottotitolo 2">
            <a:extLst>
              <a:ext uri="{FF2B5EF4-FFF2-40B4-BE49-F238E27FC236}">
                <a16:creationId xmlns:a16="http://schemas.microsoft.com/office/drawing/2014/main" id="{47272C21-9A3D-4269-A407-E27A58FF8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097" y="4997939"/>
            <a:ext cx="5677351" cy="42206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31A3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Autorzy</a:t>
            </a:r>
            <a:r>
              <a:rPr lang="it-IT" dirty="0"/>
              <a:t>, </a:t>
            </a:r>
            <a:br>
              <a:rPr lang="pl-PL" dirty="0"/>
            </a:br>
            <a:r>
              <a:rPr lang="pl-PL" i="1" dirty="0"/>
              <a:t>afiliacja</a:t>
            </a:r>
            <a:br>
              <a:rPr lang="pl-PL" i="1" dirty="0"/>
            </a:br>
            <a:endParaRPr lang="it-IT" i="1" dirty="0"/>
          </a:p>
        </p:txBody>
      </p:sp>
      <p:pic>
        <p:nvPicPr>
          <p:cNvPr id="26" name="Grafika 25">
            <a:extLst>
              <a:ext uri="{FF2B5EF4-FFF2-40B4-BE49-F238E27FC236}">
                <a16:creationId xmlns:a16="http://schemas.microsoft.com/office/drawing/2014/main" id="{08965F6A-66D0-4429-B9E6-B357A80C8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-4701" b="22981"/>
          <a:stretch/>
        </p:blipFill>
        <p:spPr>
          <a:xfrm>
            <a:off x="-1954" y="1598258"/>
            <a:ext cx="114081" cy="3310099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DFB56B07-5E5F-4EDB-8A52-E9555B3E37CF}"/>
              </a:ext>
            </a:extLst>
          </p:cNvPr>
          <p:cNvSpPr/>
          <p:nvPr userDrawn="1"/>
        </p:nvSpPr>
        <p:spPr>
          <a:xfrm>
            <a:off x="-1954" y="6311957"/>
            <a:ext cx="12193953" cy="550940"/>
          </a:xfrm>
          <a:prstGeom prst="rect">
            <a:avLst/>
          </a:prstGeom>
          <a:solidFill>
            <a:srgbClr val="131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" name="Obraz 29">
            <a:extLst>
              <a:ext uri="{FF2B5EF4-FFF2-40B4-BE49-F238E27FC236}">
                <a16:creationId xmlns:a16="http://schemas.microsoft.com/office/drawing/2014/main" id="{BDE09A07-D043-448A-A08D-398FD972B7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85" y="6383087"/>
            <a:ext cx="1317392" cy="379652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5DE7F478-14BB-4383-B602-F1FAF47E00FC}"/>
              </a:ext>
            </a:extLst>
          </p:cNvPr>
          <p:cNvSpPr/>
          <p:nvPr userDrawn="1"/>
        </p:nvSpPr>
        <p:spPr>
          <a:xfrm>
            <a:off x="436348" y="6388989"/>
            <a:ext cx="2951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Kielce, 16-18 września 2024 r.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F4554052-D583-4045-88D4-02E5DA8AC6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1" y="495723"/>
            <a:ext cx="2427889" cy="701195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ACD2E66-3915-47BB-B146-8A510EF4E79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4" y="6311957"/>
            <a:ext cx="958478" cy="5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2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16/07/2024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27AA816-8803-4757-AAEB-55E9AF78D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43" y="2589559"/>
            <a:ext cx="8117043" cy="2831527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9EB04FD-6848-4D3E-8308-F18C30B1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35" y="2811701"/>
            <a:ext cx="8250499" cy="131163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85A3AB3-DFD8-46FD-B37B-DDB49309CD75}"/>
              </a:ext>
            </a:extLst>
          </p:cNvPr>
          <p:cNvSpPr txBox="1"/>
          <p:nvPr/>
        </p:nvSpPr>
        <p:spPr>
          <a:xfrm>
            <a:off x="311534" y="271942"/>
            <a:ext cx="11042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+mj-lt"/>
              </a:rPr>
              <a:t>Kliknij, aby wprowadzić tytuł sekcji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E84A127-CDDF-4038-8467-757B72A9D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097" y="1712096"/>
            <a:ext cx="6458674" cy="304475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5C6CA5D0-81E6-4733-8109-87A617BFB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097" y="4997939"/>
            <a:ext cx="5677351" cy="422061"/>
          </a:xfrm>
        </p:spPr>
        <p:txBody>
          <a:bodyPr>
            <a:normAutofit/>
          </a:bodyPr>
          <a:lstStyle/>
          <a:p>
            <a:endParaRPr lang="it-IT" i="1" dirty="0">
              <a:solidFill>
                <a:srgbClr val="131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6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Ewelina Kosicka</cp:lastModifiedBy>
  <cp:revision>76</cp:revision>
  <dcterms:created xsi:type="dcterms:W3CDTF">2020-05-11T20:02:37Z</dcterms:created>
  <dcterms:modified xsi:type="dcterms:W3CDTF">2024-07-16T13:14:43Z</dcterms:modified>
</cp:coreProperties>
</file>